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3E"/>
    <a:srgbClr val="0067C5"/>
    <a:srgbClr val="00833E"/>
    <a:srgbClr val="005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87"/>
    <p:restoredTop sz="94658"/>
  </p:normalViewPr>
  <p:slideViewPr>
    <p:cSldViewPr snapToGrid="0">
      <p:cViewPr varScale="1">
        <p:scale>
          <a:sx n="30" d="100"/>
          <a:sy n="30" d="100"/>
        </p:scale>
        <p:origin x="474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0833F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57-A24B-AEC9-CAC81945372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05DB8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57-A24B-AEC9-CAC81945372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005DB8">
                  <a:alpha val="72941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557-A24B-AEC9-CAC8194537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74385391"/>
        <c:axId val="1628707663"/>
      </c:lineChart>
      <c:catAx>
        <c:axId val="2074385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8707663"/>
        <c:crosses val="autoZero"/>
        <c:auto val="1"/>
        <c:lblAlgn val="ctr"/>
        <c:lblOffset val="100"/>
        <c:noMultiLvlLbl val="0"/>
      </c:catAx>
      <c:valAx>
        <c:axId val="1628707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4385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C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4C-444F-8E5D-CFB4E8C822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7F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4C-444F-8E5D-CFB4E8C822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DB8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4C-444F-8E5D-CFB4E8C82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958895"/>
        <c:axId val="1364387679"/>
      </c:barChart>
      <c:catAx>
        <c:axId val="1364958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387679"/>
        <c:crosses val="autoZero"/>
        <c:auto val="1"/>
        <c:lblAlgn val="ctr"/>
        <c:lblOffset val="100"/>
        <c:noMultiLvlLbl val="0"/>
      </c:catAx>
      <c:valAx>
        <c:axId val="136438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958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rgbClr val="007F3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B8-6245-B91D-5B05B0064980}"/>
              </c:ext>
            </c:extLst>
          </c:dPt>
          <c:dPt>
            <c:idx val="1"/>
            <c:bubble3D val="0"/>
            <c:spPr>
              <a:solidFill>
                <a:srgbClr val="005DB8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B8-6245-B91D-5B05B0064980}"/>
              </c:ext>
            </c:extLst>
          </c:dPt>
          <c:dPt>
            <c:idx val="2"/>
            <c:bubble3D val="0"/>
            <c:spPr>
              <a:solidFill>
                <a:srgbClr val="00833F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2B8-6245-B91D-5B05B0064980}"/>
              </c:ext>
            </c:extLst>
          </c:dPt>
          <c:dPt>
            <c:idx val="3"/>
            <c:bubble3D val="0"/>
            <c:spPr>
              <a:solidFill>
                <a:srgbClr val="0067C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2B8-6245-B91D-5B05B0064980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B8-6245-B91D-5B05B006498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42B8-6245-B91D-5B05B006498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42B8-6245-B91D-5B05B00649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42B8-6245-B91D-5B05B006498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42B8-6245-B91D-5B05B0064980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42B8-6245-B91D-5B05B006498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2B8-6245-B91D-5B05B006498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2B8-6245-B91D-5B05B00649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2B8-6245-B91D-5B05B006498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2B8-6245-B91D-5B05B0064980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42B8-6245-B91D-5B05B00649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2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34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6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7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82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82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8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5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6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7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1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2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F3F677-9857-DC4F-AE8A-1F1F411D11B9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14160B-0F24-CF48-BE45-EE0D37ACA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7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hart" Target="../charts/chart2.xml"/><Relationship Id="rId7" Type="http://schemas.openxmlformats.org/officeDocument/2006/relationships/image" Target="../media/image3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C3D38389-0FB3-F2D9-7B3F-1ECC26427091}"/>
              </a:ext>
            </a:extLst>
          </p:cNvPr>
          <p:cNvSpPr/>
          <p:nvPr/>
        </p:nvSpPr>
        <p:spPr>
          <a:xfrm>
            <a:off x="647969" y="33003085"/>
            <a:ext cx="10178528" cy="6527918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421BD23-719A-72BD-9017-69524EF7BF82}"/>
              </a:ext>
            </a:extLst>
          </p:cNvPr>
          <p:cNvSpPr txBox="1">
            <a:spLocks/>
          </p:cNvSpPr>
          <p:nvPr/>
        </p:nvSpPr>
        <p:spPr>
          <a:xfrm>
            <a:off x="249872" y="8251774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192FCE9-953F-786F-77B2-D68F53ABD89D}"/>
              </a:ext>
            </a:extLst>
          </p:cNvPr>
          <p:cNvSpPr txBox="1">
            <a:spLocks/>
          </p:cNvSpPr>
          <p:nvPr/>
        </p:nvSpPr>
        <p:spPr>
          <a:xfrm>
            <a:off x="585152" y="9562275"/>
            <a:ext cx="10192353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pPr algn="l">
              <a:lnSpc>
                <a:spcPct val="100000"/>
              </a:lnSpc>
            </a:pP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</a:t>
            </a:r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966D5FE-51E3-26D2-FBFC-6E3E4076272C}"/>
              </a:ext>
            </a:extLst>
          </p:cNvPr>
          <p:cNvCxnSpPr>
            <a:cxnSpLocks/>
          </p:cNvCxnSpPr>
          <p:nvPr/>
        </p:nvCxnSpPr>
        <p:spPr>
          <a:xfrm>
            <a:off x="2505902" y="9098311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91434B5E-E073-94C0-F17C-EA47436DBA8F}"/>
              </a:ext>
            </a:extLst>
          </p:cNvPr>
          <p:cNvSpPr txBox="1">
            <a:spLocks/>
          </p:cNvSpPr>
          <p:nvPr/>
        </p:nvSpPr>
        <p:spPr>
          <a:xfrm>
            <a:off x="136234" y="14266596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15FB1E-A74B-7199-A473-2DF9FE233CA7}"/>
              </a:ext>
            </a:extLst>
          </p:cNvPr>
          <p:cNvCxnSpPr>
            <a:cxnSpLocks/>
          </p:cNvCxnSpPr>
          <p:nvPr/>
        </p:nvCxnSpPr>
        <p:spPr>
          <a:xfrm>
            <a:off x="2392264" y="15113133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272F9A3-6A0B-FF9E-1A36-7DB1EECB5B13}"/>
              </a:ext>
            </a:extLst>
          </p:cNvPr>
          <p:cNvSpPr txBox="1"/>
          <p:nvPr/>
        </p:nvSpPr>
        <p:spPr>
          <a:xfrm>
            <a:off x="657407" y="19531778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11357D23-371C-D521-BC28-1B1752EB30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237600"/>
              </p:ext>
            </p:extLst>
          </p:nvPr>
        </p:nvGraphicFramePr>
        <p:xfrm>
          <a:off x="618376" y="25476457"/>
          <a:ext cx="10178528" cy="692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09CA86BC-39F7-1AD0-77C9-08237C8CD812}"/>
              </a:ext>
            </a:extLst>
          </p:cNvPr>
          <p:cNvSpPr txBox="1"/>
          <p:nvPr/>
        </p:nvSpPr>
        <p:spPr>
          <a:xfrm>
            <a:off x="726199" y="24933975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589B4D63-2C59-8E46-53BE-C60D2722DCAD}"/>
              </a:ext>
            </a:extLst>
          </p:cNvPr>
          <p:cNvSpPr txBox="1">
            <a:spLocks/>
          </p:cNvSpPr>
          <p:nvPr/>
        </p:nvSpPr>
        <p:spPr>
          <a:xfrm>
            <a:off x="383647" y="33160547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5CF614-2C61-48DA-D7CF-36BF0296476C}"/>
              </a:ext>
            </a:extLst>
          </p:cNvPr>
          <p:cNvCxnSpPr>
            <a:cxnSpLocks/>
          </p:cNvCxnSpPr>
          <p:nvPr/>
        </p:nvCxnSpPr>
        <p:spPr>
          <a:xfrm>
            <a:off x="2639677" y="34007084"/>
            <a:ext cx="60998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itle 1">
            <a:extLst>
              <a:ext uri="{FF2B5EF4-FFF2-40B4-BE49-F238E27FC236}">
                <a16:creationId xmlns:a16="http://schemas.microsoft.com/office/drawing/2014/main" id="{6142B12B-45E1-88D1-03BE-82DC3E16B266}"/>
              </a:ext>
            </a:extLst>
          </p:cNvPr>
          <p:cNvSpPr txBox="1">
            <a:spLocks/>
          </p:cNvSpPr>
          <p:nvPr/>
        </p:nvSpPr>
        <p:spPr>
          <a:xfrm>
            <a:off x="11001103" y="8271036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4BAEABA-B5B0-51A8-E679-BF38F4385198}"/>
              </a:ext>
            </a:extLst>
          </p:cNvPr>
          <p:cNvCxnSpPr>
            <a:cxnSpLocks/>
          </p:cNvCxnSpPr>
          <p:nvPr/>
        </p:nvCxnSpPr>
        <p:spPr>
          <a:xfrm>
            <a:off x="13257133" y="9117573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1DDCCCD6-2D20-D18B-07C6-F5553E57521F}"/>
              </a:ext>
            </a:extLst>
          </p:cNvPr>
          <p:cNvSpPr txBox="1">
            <a:spLocks/>
          </p:cNvSpPr>
          <p:nvPr/>
        </p:nvSpPr>
        <p:spPr>
          <a:xfrm>
            <a:off x="11579790" y="16576762"/>
            <a:ext cx="9778820" cy="8216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F5EDF15D-E641-B8BF-D8CC-AE888F407419}"/>
              </a:ext>
            </a:extLst>
          </p:cNvPr>
          <p:cNvSpPr txBox="1">
            <a:spLocks/>
          </p:cNvSpPr>
          <p:nvPr/>
        </p:nvSpPr>
        <p:spPr>
          <a:xfrm>
            <a:off x="11001103" y="17899501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53CCC72-B394-A2B1-9EBB-E85B32962DBE}"/>
              </a:ext>
            </a:extLst>
          </p:cNvPr>
          <p:cNvCxnSpPr>
            <a:cxnSpLocks/>
          </p:cNvCxnSpPr>
          <p:nvPr/>
        </p:nvCxnSpPr>
        <p:spPr>
          <a:xfrm>
            <a:off x="13257133" y="18746038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55D6BB4C-82F9-5794-7D58-AE5DFEEE80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8517605"/>
              </p:ext>
            </p:extLst>
          </p:nvPr>
        </p:nvGraphicFramePr>
        <p:xfrm>
          <a:off x="11632128" y="26630607"/>
          <a:ext cx="9437627" cy="6609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8EDB4187-4B12-C4C0-6E6A-4F8C5A7CF636}"/>
              </a:ext>
            </a:extLst>
          </p:cNvPr>
          <p:cNvSpPr txBox="1"/>
          <p:nvPr/>
        </p:nvSpPr>
        <p:spPr>
          <a:xfrm>
            <a:off x="11794248" y="26095831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9D30EA47-C4D2-8D26-2990-0576CCF64B55}"/>
              </a:ext>
            </a:extLst>
          </p:cNvPr>
          <p:cNvSpPr txBox="1">
            <a:spLocks/>
          </p:cNvSpPr>
          <p:nvPr/>
        </p:nvSpPr>
        <p:spPr>
          <a:xfrm>
            <a:off x="11004671" y="33649437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9236389-C8EB-A763-E85B-74B79462BF7A}"/>
              </a:ext>
            </a:extLst>
          </p:cNvPr>
          <p:cNvCxnSpPr>
            <a:cxnSpLocks/>
          </p:cNvCxnSpPr>
          <p:nvPr/>
        </p:nvCxnSpPr>
        <p:spPr>
          <a:xfrm>
            <a:off x="13260701" y="34495974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80532728-8332-2482-EB59-B7318A483ACF}"/>
              </a:ext>
            </a:extLst>
          </p:cNvPr>
          <p:cNvSpPr txBox="1">
            <a:spLocks/>
          </p:cNvSpPr>
          <p:nvPr/>
        </p:nvSpPr>
        <p:spPr>
          <a:xfrm>
            <a:off x="11583358" y="41919993"/>
            <a:ext cx="9778820" cy="82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</a:t>
            </a:r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D0D9BCCD-CA00-6E6D-489E-11C0D67CA94B}"/>
              </a:ext>
            </a:extLst>
          </p:cNvPr>
          <p:cNvSpPr txBox="1">
            <a:spLocks/>
          </p:cNvSpPr>
          <p:nvPr/>
        </p:nvSpPr>
        <p:spPr>
          <a:xfrm>
            <a:off x="21949711" y="8251774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0553429-0DE5-FC43-D3B3-69ACD778193D}"/>
              </a:ext>
            </a:extLst>
          </p:cNvPr>
          <p:cNvCxnSpPr>
            <a:cxnSpLocks/>
          </p:cNvCxnSpPr>
          <p:nvPr/>
        </p:nvCxnSpPr>
        <p:spPr>
          <a:xfrm>
            <a:off x="24205741" y="9098311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Chart 74">
            <a:extLst>
              <a:ext uri="{FF2B5EF4-FFF2-40B4-BE49-F238E27FC236}">
                <a16:creationId xmlns:a16="http://schemas.microsoft.com/office/drawing/2014/main" id="{E28075DA-098A-906D-3014-119742AC37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9643883"/>
              </p:ext>
            </p:extLst>
          </p:nvPr>
        </p:nvGraphicFramePr>
        <p:xfrm>
          <a:off x="22124309" y="14092284"/>
          <a:ext cx="10401962" cy="690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6" name="TextBox 75">
            <a:extLst>
              <a:ext uri="{FF2B5EF4-FFF2-40B4-BE49-F238E27FC236}">
                <a16:creationId xmlns:a16="http://schemas.microsoft.com/office/drawing/2014/main" id="{DCD06D09-8700-55D5-AE2E-7A07BA4AD99B}"/>
              </a:ext>
            </a:extLst>
          </p:cNvPr>
          <p:cNvSpPr txBox="1"/>
          <p:nvPr/>
        </p:nvSpPr>
        <p:spPr>
          <a:xfrm>
            <a:off x="22164028" y="13428406"/>
            <a:ext cx="6810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EF4187E-6469-244E-7766-3EAED8A26D24}"/>
              </a:ext>
            </a:extLst>
          </p:cNvPr>
          <p:cNvSpPr/>
          <p:nvPr/>
        </p:nvSpPr>
        <p:spPr>
          <a:xfrm>
            <a:off x="22164027" y="21673975"/>
            <a:ext cx="10362243" cy="6443613"/>
          </a:xfrm>
          <a:prstGeom prst="rect">
            <a:avLst/>
          </a:prstGeom>
          <a:solidFill>
            <a:srgbClr val="007F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itle 1">
            <a:extLst>
              <a:ext uri="{FF2B5EF4-FFF2-40B4-BE49-F238E27FC236}">
                <a16:creationId xmlns:a16="http://schemas.microsoft.com/office/drawing/2014/main" id="{F052CCA4-6278-E892-862C-C53E31B0A406}"/>
              </a:ext>
            </a:extLst>
          </p:cNvPr>
          <p:cNvSpPr txBox="1">
            <a:spLocks/>
          </p:cNvSpPr>
          <p:nvPr/>
        </p:nvSpPr>
        <p:spPr>
          <a:xfrm>
            <a:off x="22174026" y="21831438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10F4093-6F73-1834-CEFC-6234D5AEF670}"/>
              </a:ext>
            </a:extLst>
          </p:cNvPr>
          <p:cNvCxnSpPr>
            <a:cxnSpLocks/>
          </p:cNvCxnSpPr>
          <p:nvPr/>
        </p:nvCxnSpPr>
        <p:spPr>
          <a:xfrm>
            <a:off x="24430056" y="22677975"/>
            <a:ext cx="60998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itle 1">
            <a:extLst>
              <a:ext uri="{FF2B5EF4-FFF2-40B4-BE49-F238E27FC236}">
                <a16:creationId xmlns:a16="http://schemas.microsoft.com/office/drawing/2014/main" id="{3E7B1712-117B-79E1-69C5-90BC77081F72}"/>
              </a:ext>
            </a:extLst>
          </p:cNvPr>
          <p:cNvSpPr txBox="1">
            <a:spLocks/>
          </p:cNvSpPr>
          <p:nvPr/>
        </p:nvSpPr>
        <p:spPr>
          <a:xfrm>
            <a:off x="22028143" y="28922101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55945C55-2226-A714-3741-E863474A21B0}"/>
              </a:ext>
            </a:extLst>
          </p:cNvPr>
          <p:cNvSpPr txBox="1">
            <a:spLocks/>
          </p:cNvSpPr>
          <p:nvPr/>
        </p:nvSpPr>
        <p:spPr>
          <a:xfrm>
            <a:off x="22089103" y="30232602"/>
            <a:ext cx="10318202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4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pPr algn="l">
              <a:lnSpc>
                <a:spcPct val="100000"/>
              </a:lnSpc>
            </a:pP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4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endParaRPr lang="en-US" sz="24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2F7F592-810B-D2F8-1A22-2DF71BFAF85E}"/>
              </a:ext>
            </a:extLst>
          </p:cNvPr>
          <p:cNvCxnSpPr>
            <a:cxnSpLocks/>
          </p:cNvCxnSpPr>
          <p:nvPr/>
        </p:nvCxnSpPr>
        <p:spPr>
          <a:xfrm>
            <a:off x="24284173" y="29768638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1F3D437D-D2B7-FBEB-8377-CACDAEDD9948}"/>
              </a:ext>
            </a:extLst>
          </p:cNvPr>
          <p:cNvSpPr txBox="1"/>
          <p:nvPr/>
        </p:nvSpPr>
        <p:spPr>
          <a:xfrm>
            <a:off x="22103640" y="34763552"/>
            <a:ext cx="6968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A59E052-D251-06EB-A1E3-3887C11EFE6E}"/>
              </a:ext>
            </a:extLst>
          </p:cNvPr>
          <p:cNvSpPr txBox="1"/>
          <p:nvPr/>
        </p:nvSpPr>
        <p:spPr>
          <a:xfrm>
            <a:off x="585152" y="15697200"/>
            <a:ext cx="1016360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B77BE1D-7E05-26BC-FE93-2F6CEF7DEEC3}"/>
              </a:ext>
            </a:extLst>
          </p:cNvPr>
          <p:cNvSpPr txBox="1"/>
          <p:nvPr/>
        </p:nvSpPr>
        <p:spPr>
          <a:xfrm>
            <a:off x="866907" y="34474608"/>
            <a:ext cx="981879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laoreetLorem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solidFill>
                <a:schemeClr val="bg1"/>
              </a:solidFill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</p:txBody>
      </p:sp>
      <p:sp>
        <p:nvSpPr>
          <p:cNvPr id="104" name="Title 1">
            <a:extLst>
              <a:ext uri="{FF2B5EF4-FFF2-40B4-BE49-F238E27FC236}">
                <a16:creationId xmlns:a16="http://schemas.microsoft.com/office/drawing/2014/main" id="{408A9297-2667-B65D-DBE7-1844EAD8F15D}"/>
              </a:ext>
            </a:extLst>
          </p:cNvPr>
          <p:cNvSpPr txBox="1">
            <a:spLocks/>
          </p:cNvSpPr>
          <p:nvPr/>
        </p:nvSpPr>
        <p:spPr>
          <a:xfrm>
            <a:off x="261905" y="39894613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0067C5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4806335D-4ED9-0296-5838-C2D3BD46A3E8}"/>
              </a:ext>
            </a:extLst>
          </p:cNvPr>
          <p:cNvSpPr txBox="1">
            <a:spLocks/>
          </p:cNvSpPr>
          <p:nvPr/>
        </p:nvSpPr>
        <p:spPr>
          <a:xfrm>
            <a:off x="597185" y="41205114"/>
            <a:ext cx="10515600" cy="20860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4588B101-D991-F313-F321-11EFC0A00505}"/>
              </a:ext>
            </a:extLst>
          </p:cNvPr>
          <p:cNvCxnSpPr>
            <a:cxnSpLocks/>
          </p:cNvCxnSpPr>
          <p:nvPr/>
        </p:nvCxnSpPr>
        <p:spPr>
          <a:xfrm>
            <a:off x="2517935" y="40741150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C208C5B9-7065-52EC-41B6-27294EB48862}"/>
              </a:ext>
            </a:extLst>
          </p:cNvPr>
          <p:cNvSpPr txBox="1"/>
          <p:nvPr/>
        </p:nvSpPr>
        <p:spPr>
          <a:xfrm>
            <a:off x="11438387" y="19253434"/>
            <a:ext cx="1016360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sz="20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DD7A596-3FC9-D815-DB83-8887238FFA95}"/>
              </a:ext>
            </a:extLst>
          </p:cNvPr>
          <p:cNvSpPr txBox="1"/>
          <p:nvPr/>
        </p:nvSpPr>
        <p:spPr>
          <a:xfrm>
            <a:off x="22164027" y="9516727"/>
            <a:ext cx="1024327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EEB4F89-7D72-9B97-42A2-DA263D2F8162}"/>
              </a:ext>
            </a:extLst>
          </p:cNvPr>
          <p:cNvSpPr txBox="1"/>
          <p:nvPr/>
        </p:nvSpPr>
        <p:spPr>
          <a:xfrm>
            <a:off x="22434264" y="22983277"/>
            <a:ext cx="981879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laoreetLorem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solidFill>
                <a:schemeClr val="bg1"/>
              </a:solidFill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79457A-D781-1143-6249-CFA89793B4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431"/>
          <a:stretch/>
        </p:blipFill>
        <p:spPr>
          <a:xfrm>
            <a:off x="698393" y="20150229"/>
            <a:ext cx="10183649" cy="43673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0A49A7-281E-6DB6-25CB-6BE61C6937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2" r="2117"/>
          <a:stretch/>
        </p:blipFill>
        <p:spPr>
          <a:xfrm>
            <a:off x="11606791" y="9606385"/>
            <a:ext cx="9791537" cy="64629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0EED44-7C61-DF51-A6D7-3AB70DF6EE5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2" r="2117"/>
          <a:stretch/>
        </p:blipFill>
        <p:spPr>
          <a:xfrm>
            <a:off x="11618773" y="34957413"/>
            <a:ext cx="9791537" cy="646297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3CCF516-1196-8C92-9FC2-A4239EF18D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375" b="5646"/>
          <a:stretch/>
        </p:blipFill>
        <p:spPr>
          <a:xfrm>
            <a:off x="22124309" y="35466384"/>
            <a:ext cx="10318202" cy="5954004"/>
          </a:xfrm>
          <a:prstGeom prst="rect">
            <a:avLst/>
          </a:prstGeom>
        </p:spPr>
      </p:pic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EB3698D8-ABD2-C6F7-B9C2-8FE909FEDBB7}"/>
              </a:ext>
            </a:extLst>
          </p:cNvPr>
          <p:cNvSpPr txBox="1">
            <a:spLocks/>
          </p:cNvSpPr>
          <p:nvPr/>
        </p:nvSpPr>
        <p:spPr>
          <a:xfrm>
            <a:off x="22103640" y="41919993"/>
            <a:ext cx="9778820" cy="82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2EC760-02AE-3721-9120-2ED4DBF8DF4B}"/>
              </a:ext>
            </a:extLst>
          </p:cNvPr>
          <p:cNvSpPr txBox="1"/>
          <p:nvPr/>
        </p:nvSpPr>
        <p:spPr>
          <a:xfrm>
            <a:off x="4268604" y="24551567"/>
            <a:ext cx="2796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110A79-F2F4-43F7-5722-C73EB84871FF}"/>
              </a:ext>
            </a:extLst>
          </p:cNvPr>
          <p:cNvSpPr txBox="1"/>
          <p:nvPr/>
        </p:nvSpPr>
        <p:spPr>
          <a:xfrm>
            <a:off x="4268604" y="32403734"/>
            <a:ext cx="2796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5728B7-7E5D-E988-82B6-C615F948745C}"/>
              </a:ext>
            </a:extLst>
          </p:cNvPr>
          <p:cNvSpPr txBox="1"/>
          <p:nvPr/>
        </p:nvSpPr>
        <p:spPr>
          <a:xfrm>
            <a:off x="25594699" y="41516302"/>
            <a:ext cx="2796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695F6E0-FDD0-60C6-B40C-1B93E94E82BC}"/>
              </a:ext>
            </a:extLst>
          </p:cNvPr>
          <p:cNvSpPr txBox="1"/>
          <p:nvPr/>
        </p:nvSpPr>
        <p:spPr>
          <a:xfrm>
            <a:off x="25809160" y="20966911"/>
            <a:ext cx="2796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47B6CFB-3DD5-EC0B-0610-05C80A1AD490}"/>
              </a:ext>
            </a:extLst>
          </p:cNvPr>
          <p:cNvSpPr txBox="1"/>
          <p:nvPr/>
        </p:nvSpPr>
        <p:spPr>
          <a:xfrm>
            <a:off x="15059449" y="33152198"/>
            <a:ext cx="2701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10" name="Header Background">
            <a:extLst>
              <a:ext uri="{FF2B5EF4-FFF2-40B4-BE49-F238E27FC236}">
                <a16:creationId xmlns:a16="http://schemas.microsoft.com/office/drawing/2014/main" id="{761CE205-ACCF-9382-7EB5-33A255541E10}"/>
              </a:ext>
            </a:extLst>
          </p:cNvPr>
          <p:cNvSpPr/>
          <p:nvPr/>
        </p:nvSpPr>
        <p:spPr>
          <a:xfrm>
            <a:off x="0" y="0"/>
            <a:ext cx="32918400" cy="7372350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reen Header Gradient">
            <a:extLst>
              <a:ext uri="{FF2B5EF4-FFF2-40B4-BE49-F238E27FC236}">
                <a16:creationId xmlns:a16="http://schemas.microsoft.com/office/drawing/2014/main" id="{D637E931-8F2D-155E-51CB-69A417FB9039}"/>
              </a:ext>
            </a:extLst>
          </p:cNvPr>
          <p:cNvSpPr/>
          <p:nvPr/>
        </p:nvSpPr>
        <p:spPr>
          <a:xfrm>
            <a:off x="17624898" y="128200"/>
            <a:ext cx="15293502" cy="7263412"/>
          </a:xfrm>
          <a:prstGeom prst="rect">
            <a:avLst/>
          </a:prstGeom>
          <a:gradFill flip="none" rotWithShape="1">
            <a:gsLst>
              <a:gs pos="13000">
                <a:srgbClr val="00B050"/>
              </a:gs>
              <a:gs pos="49000">
                <a:srgbClr val="C0D8C5">
                  <a:alpha val="0"/>
                </a:srgbClr>
              </a:gs>
              <a:gs pos="100000">
                <a:srgbClr val="005DB8">
                  <a:alpha val="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Header Bottom Line">
            <a:extLst>
              <a:ext uri="{FF2B5EF4-FFF2-40B4-BE49-F238E27FC236}">
                <a16:creationId xmlns:a16="http://schemas.microsoft.com/office/drawing/2014/main" id="{FE9A1B29-3B12-86DB-CF23-99801886CFD0}"/>
              </a:ext>
            </a:extLst>
          </p:cNvPr>
          <p:cNvSpPr/>
          <p:nvPr/>
        </p:nvSpPr>
        <p:spPr>
          <a:xfrm>
            <a:off x="0" y="7253545"/>
            <a:ext cx="32918400" cy="247858"/>
          </a:xfrm>
          <a:prstGeom prst="rect">
            <a:avLst/>
          </a:prstGeom>
          <a:solidFill>
            <a:srgbClr val="007F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TAMU-CC Logo" descr="A logo of a university&#10;&#10;AI-generated content may be incorrect.">
            <a:extLst>
              <a:ext uri="{FF2B5EF4-FFF2-40B4-BE49-F238E27FC236}">
                <a16:creationId xmlns:a16="http://schemas.microsoft.com/office/drawing/2014/main" id="{207044A4-E715-A52D-D9DC-E9BA4FFD03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7" y="662667"/>
            <a:ext cx="3278861" cy="5994802"/>
          </a:xfrm>
          <a:prstGeom prst="rect">
            <a:avLst/>
          </a:prstGeom>
        </p:spPr>
      </p:pic>
      <p:cxnSp>
        <p:nvCxnSpPr>
          <p:cNvPr id="14" name="Dotted Divider Line">
            <a:extLst>
              <a:ext uri="{FF2B5EF4-FFF2-40B4-BE49-F238E27FC236}">
                <a16:creationId xmlns:a16="http://schemas.microsoft.com/office/drawing/2014/main" id="{7EA3C233-0D65-F26F-751E-088EABCE3D57}"/>
              </a:ext>
            </a:extLst>
          </p:cNvPr>
          <p:cNvCxnSpPr>
            <a:cxnSpLocks/>
          </p:cNvCxnSpPr>
          <p:nvPr/>
        </p:nvCxnSpPr>
        <p:spPr>
          <a:xfrm>
            <a:off x="5049135" y="662667"/>
            <a:ext cx="0" cy="5994802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 Under Title">
            <a:extLst>
              <a:ext uri="{FF2B5EF4-FFF2-40B4-BE49-F238E27FC236}">
                <a16:creationId xmlns:a16="http://schemas.microsoft.com/office/drawing/2014/main" id="{68C65240-78DE-86DA-015B-F397C6A0D717}"/>
              </a:ext>
            </a:extLst>
          </p:cNvPr>
          <p:cNvSpPr txBox="1"/>
          <p:nvPr/>
        </p:nvSpPr>
        <p:spPr>
          <a:xfrm>
            <a:off x="5920698" y="5162138"/>
            <a:ext cx="176197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Author(s) Name(s) Here</a:t>
            </a:r>
          </a:p>
          <a:p>
            <a:r>
              <a:rPr lang="en-US" sz="32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College or Department Affiliation Here</a:t>
            </a:r>
          </a:p>
        </p:txBody>
      </p:sp>
      <p:sp>
        <p:nvSpPr>
          <p:cNvPr id="7" name="Poster Title">
            <a:extLst>
              <a:ext uri="{FF2B5EF4-FFF2-40B4-BE49-F238E27FC236}">
                <a16:creationId xmlns:a16="http://schemas.microsoft.com/office/drawing/2014/main" id="{BCD2CDBF-D86C-A4A7-C65C-A4724890B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698" y="1306529"/>
            <a:ext cx="25487877" cy="3265541"/>
          </a:xfrm>
        </p:spPr>
        <p:txBody>
          <a:bodyPr>
            <a:noAutofit/>
          </a:bodyPr>
          <a:lstStyle/>
          <a:p>
            <a:pPr algn="l"/>
            <a:r>
              <a:rPr lang="en-US" sz="12000" b="1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Your</a:t>
            </a:r>
            <a:r>
              <a:rPr lang="en-US" sz="12000" b="1" dirty="0">
                <a:latin typeface="Gibson Light" pitchFamily="2" charset="77"/>
                <a:ea typeface="Gibson Light" pitchFamily="2" charset="77"/>
                <a:cs typeface="Gotham Bold" pitchFamily="2" charset="0"/>
              </a:rPr>
              <a:t> </a:t>
            </a:r>
            <a:r>
              <a:rPr lang="en-US" sz="12000" b="1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Poster Title Here</a:t>
            </a:r>
            <a:br>
              <a:rPr lang="en-US" sz="12000" b="1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</a:br>
            <a:r>
              <a:rPr lang="en-US" sz="12000" b="1" dirty="0">
                <a:solidFill>
                  <a:schemeClr val="bg1"/>
                </a:solidFill>
                <a:latin typeface="Gibson Light" pitchFamily="2" charset="77"/>
                <a:ea typeface="Gibson Light" pitchFamily="2" charset="77"/>
                <a:cs typeface="Gotham Bold" pitchFamily="2" charset="0"/>
              </a:rPr>
              <a:t>Moving Into Two Lines</a:t>
            </a:r>
          </a:p>
        </p:txBody>
      </p:sp>
    </p:spTree>
    <p:extLst>
      <p:ext uri="{BB962C8B-B14F-4D97-AF65-F5344CB8AC3E}">
        <p14:creationId xmlns:p14="http://schemas.microsoft.com/office/powerpoint/2010/main" val="218651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</TotalTime>
  <Words>1063</Words>
  <Application>Microsoft Macintosh PowerPoint</Application>
  <PresentationFormat>Custom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Aptos Display</vt:lpstr>
      <vt:lpstr>Arial</vt:lpstr>
      <vt:lpstr>Gibson Book</vt:lpstr>
      <vt:lpstr>Gibson Light</vt:lpstr>
      <vt:lpstr>Gibson Medium</vt:lpstr>
      <vt:lpstr>Gotham</vt:lpstr>
      <vt:lpstr>Gotham Medium</vt:lpstr>
      <vt:lpstr>Office Theme</vt:lpstr>
      <vt:lpstr>Your Poster Title Here Moving Into Two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Poster Title Here Moving Into Two Lines</dc:title>
  <dc:creator>Stidham, Hanna</dc:creator>
  <cp:lastModifiedBy>Solis, Richard</cp:lastModifiedBy>
  <cp:revision>18</cp:revision>
  <dcterms:created xsi:type="dcterms:W3CDTF">2025-02-07T18:14:23Z</dcterms:created>
  <dcterms:modified xsi:type="dcterms:W3CDTF">2025-02-24T23:53:53Z</dcterms:modified>
</cp:coreProperties>
</file>